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713" r:id="rId2"/>
  </p:sldMasterIdLst>
  <p:notesMasterIdLst>
    <p:notesMasterId r:id="rId10"/>
  </p:notesMasterIdLst>
  <p:sldIdLst>
    <p:sldId id="449" r:id="rId3"/>
    <p:sldId id="448" r:id="rId4"/>
    <p:sldId id="444" r:id="rId5"/>
    <p:sldId id="446" r:id="rId6"/>
    <p:sldId id="454" r:id="rId7"/>
    <p:sldId id="447" r:id="rId8"/>
    <p:sldId id="445"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05"/>
    <p:restoredTop sz="72216" autoAdjust="0"/>
  </p:normalViewPr>
  <p:slideViewPr>
    <p:cSldViewPr snapToGrid="0" snapToObjects="1">
      <p:cViewPr varScale="1">
        <p:scale>
          <a:sx n="79" d="100"/>
          <a:sy n="79" d="100"/>
        </p:scale>
        <p:origin x="2046" y="96"/>
      </p:cViewPr>
      <p:guideLst>
        <p:guide orient="horz" pos="2160"/>
        <p:guide pos="2880"/>
      </p:guideLst>
    </p:cSldViewPr>
  </p:slideViewPr>
  <p:notesTextViewPr>
    <p:cViewPr>
      <p:scale>
        <a:sx n="3" d="2"/>
        <a:sy n="3" d="2"/>
      </p:scale>
      <p:origin x="0" y="0"/>
    </p:cViewPr>
  </p:notesTextViewPr>
  <p:sorterViewPr>
    <p:cViewPr varScale="1">
      <p:scale>
        <a:sx n="1" d="1"/>
        <a:sy n="1" d="1"/>
      </p:scale>
      <p:origin x="0" y="-13980"/>
    </p:cViewPr>
  </p:sorterViewPr>
  <p:notesViewPr>
    <p:cSldViewPr snapToGrid="0" snapToObjects="1">
      <p:cViewPr varScale="1">
        <p:scale>
          <a:sx n="96" d="100"/>
          <a:sy n="96" d="100"/>
        </p:scale>
        <p:origin x="728"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9"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380"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381"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382"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383" name="PlaceHolder 5"/>
          <p:cNvSpPr>
            <a:spLocks noGrp="1"/>
          </p:cNvSpPr>
          <p:nvPr>
            <p:ph type="sldNum"/>
          </p:nvPr>
        </p:nvSpPr>
        <p:spPr>
          <a:xfrm>
            <a:off x="4399200" y="9555480"/>
            <a:ext cx="3372840" cy="502560"/>
          </a:xfrm>
          <a:prstGeom prst="rect">
            <a:avLst/>
          </a:prstGeom>
        </p:spPr>
        <p:txBody>
          <a:bodyPr lIns="0" tIns="0" rIns="0" bIns="0" anchor="b"/>
          <a:lstStyle/>
          <a:p>
            <a:pPr algn="r"/>
            <a:fld id="{3821C36E-2C47-435E-8892-5EDF17191466}" type="slidenum">
              <a:rPr lang="en-US" sz="1400">
                <a:latin typeface="Times New Roman"/>
              </a:rPr>
              <a:t>‹#›</a:t>
            </a:fld>
            <a:endParaRPr/>
          </a:p>
        </p:txBody>
      </p:sp>
    </p:spTree>
    <p:extLst>
      <p:ext uri="{BB962C8B-B14F-4D97-AF65-F5344CB8AC3E}">
        <p14:creationId xmlns:p14="http://schemas.microsoft.com/office/powerpoint/2010/main" val="1170957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r>
              <a:rPr lang="en-US" dirty="0"/>
              <a:t>A dark matter galaxy has been discovered</a:t>
            </a:r>
            <a:r>
              <a:rPr lang="en-US" baseline="0" dirty="0"/>
              <a:t> in the Coma cluster of galaxies, a grouping of about over 1000 galaxies located about 300 million light years from Earth. Pieter van </a:t>
            </a:r>
            <a:r>
              <a:rPr lang="en-US" baseline="0" dirty="0" err="1"/>
              <a:t>Dokkum</a:t>
            </a:r>
            <a:r>
              <a:rPr lang="en-US" baseline="0" dirty="0"/>
              <a:t> and colleagues noticed that the cluster contained several very faint galaxies, including Dragonfly 44, shown here. Dragonfly 44 is unusual in that it has about the same mass of our galaxy, equivalent to about 1 trillion suns, but only has the light of about 1 billion, or about 1% of the number of stars that the Milky Way has. This suggests that this galaxy consists of 99.99% dark matter. While the cause of the galaxy  having so few stars isn’t known, suggestions include the gas and dust required to form stars being stripped away by an encounter with other galaxies in the cluster, or a highly energetic event like a series of supernovae or a strong quasar could have blown the dust away before more stars could form.</a:t>
            </a:r>
            <a:endParaRPr lang="en-US" dirty="0"/>
          </a:p>
        </p:txBody>
      </p:sp>
      <p:sp>
        <p:nvSpPr>
          <p:cNvPr id="4" name="Slide Number Placeholder 3"/>
          <p:cNvSpPr>
            <a:spLocks noGrp="1"/>
          </p:cNvSpPr>
          <p:nvPr>
            <p:ph type="sldNum" sz="quarter" idx="10"/>
          </p:nvPr>
        </p:nvSpPr>
        <p:spPr/>
        <p:txBody>
          <a:bodyPr/>
          <a:lstStyle/>
          <a:p>
            <a:fld id="{36E54CE0-5C6B-804F-A850-4C81C9483A6F}" type="slidenum">
              <a:rPr lang="en-US" smtClean="0"/>
              <a:t>1</a:t>
            </a:fld>
            <a:endParaRPr lang="en-US"/>
          </a:p>
        </p:txBody>
      </p:sp>
    </p:spTree>
    <p:extLst>
      <p:ext uri="{BB962C8B-B14F-4D97-AF65-F5344CB8AC3E}">
        <p14:creationId xmlns:p14="http://schemas.microsoft.com/office/powerpoint/2010/main" val="41001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Esa</a:t>
            </a:r>
            <a:r>
              <a:rPr lang="en-US" baseline="0" dirty="0"/>
              <a:t> GAIA Mission has first data release, with positions of 1 billion stars and distances to over 2 million stars.  Prior to this data release, the positions of only about 2.5 million stars had been mapped by the </a:t>
            </a:r>
            <a:r>
              <a:rPr lang="en-US" baseline="0" dirty="0" err="1"/>
              <a:t>Hipparcos</a:t>
            </a:r>
            <a:r>
              <a:rPr lang="en-US" baseline="0" dirty="0"/>
              <a:t> satellite in the 1990s, of which the distance of only about 100,000 of those were known. The Gaia release is still less than 1% of the stars in our Galaxy.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Gaia satellite is still imaging the sky and will provide more information for those billion stars that were mapped, and is expected to increase the number of stars for which the distance is known to about 20 million. The Gaia mission will also determine the motion of many of those 1 billion stars relative to our solar system. This will give us the most comprehensive map of and understanding of the motion of our galaxy to date.</a:t>
            </a:r>
            <a:endParaRPr lang="en-US" dirty="0"/>
          </a:p>
        </p:txBody>
      </p:sp>
      <p:sp>
        <p:nvSpPr>
          <p:cNvPr id="4" name="Slide Number Placeholder 3"/>
          <p:cNvSpPr>
            <a:spLocks noGrp="1"/>
          </p:cNvSpPr>
          <p:nvPr>
            <p:ph type="sldNum" sz="quarter" idx="10"/>
          </p:nvPr>
        </p:nvSpPr>
        <p:spPr/>
        <p:txBody>
          <a:bodyPr/>
          <a:lstStyle/>
          <a:p>
            <a:fld id="{36E54CE0-5C6B-804F-A850-4C81C9483A6F}" type="slidenum">
              <a:rPr lang="en-US" smtClean="0"/>
              <a:t>2</a:t>
            </a:fld>
            <a:endParaRPr lang="en-US"/>
          </a:p>
        </p:txBody>
      </p:sp>
    </p:spTree>
    <p:extLst>
      <p:ext uri="{BB962C8B-B14F-4D97-AF65-F5344CB8AC3E}">
        <p14:creationId xmlns:p14="http://schemas.microsoft.com/office/powerpoint/2010/main" val="2699009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body"/>
          </p:nvPr>
        </p:nvSpPr>
        <p:spPr>
          <a:xfrm>
            <a:off x="777240" y="4777560"/>
            <a:ext cx="5440680" cy="3909240"/>
          </a:xfrm>
          <a:prstGeom prst="rect">
            <a:avLst/>
          </a:prstGeom>
        </p:spPr>
        <p:txBody>
          <a:bodyPr lIns="0" tIns="0" rIns="0" bIns="0"/>
          <a:lstStyle/>
          <a:p>
            <a:r>
              <a:rPr lang="en-US" sz="1800" b="0" strike="noStrike" spc="-1" dirty="0">
                <a:solidFill>
                  <a:srgbClr val="000000"/>
                </a:solidFill>
                <a:uFill>
                  <a:solidFill>
                    <a:srgbClr val="FFFFFF"/>
                  </a:solidFill>
                </a:uFill>
                <a:latin typeface="+mn-lt"/>
              </a:rPr>
              <a:t>Not much science here, but two nebulae imaged by the Nasa Spitzer Space telescope</a:t>
            </a:r>
            <a:r>
              <a:rPr lang="en-US" sz="1800" b="0" strike="noStrike" spc="-1" baseline="0" dirty="0">
                <a:solidFill>
                  <a:srgbClr val="000000"/>
                </a:solidFill>
                <a:uFill>
                  <a:solidFill>
                    <a:srgbClr val="FFFFFF"/>
                  </a:solidFill>
                </a:uFill>
                <a:latin typeface="+mn-lt"/>
              </a:rPr>
              <a:t> bear a vague resemblance to the Enterprises of Star Trek and Star Trek the Next Generation. These images were released on Sept. 8 in honor of the 50</a:t>
            </a:r>
            <a:r>
              <a:rPr lang="en-US" sz="1800" b="0" strike="noStrike" spc="-1" baseline="30000" dirty="0">
                <a:solidFill>
                  <a:srgbClr val="000000"/>
                </a:solidFill>
                <a:uFill>
                  <a:solidFill>
                    <a:srgbClr val="FFFFFF"/>
                  </a:solidFill>
                </a:uFill>
                <a:latin typeface="+mn-lt"/>
              </a:rPr>
              <a:t>th</a:t>
            </a:r>
            <a:r>
              <a:rPr lang="en-US" sz="1800" b="0" strike="noStrike" spc="-1" baseline="0" dirty="0">
                <a:solidFill>
                  <a:srgbClr val="000000"/>
                </a:solidFill>
                <a:uFill>
                  <a:solidFill>
                    <a:srgbClr val="FFFFFF"/>
                  </a:solidFill>
                </a:uFill>
                <a:latin typeface="+mn-lt"/>
              </a:rPr>
              <a:t> anniversary of the airing of the original Star Trek. These nebulae are regions where new stars are forming, perhaps places where alien life will exist in a few billion years.</a:t>
            </a:r>
            <a:endParaRPr lang="en-US" sz="1800" b="0" strike="noStrike" spc="-1" dirty="0">
              <a:solidFill>
                <a:srgbClr val="000000"/>
              </a:solidFill>
              <a:uFill>
                <a:solidFill>
                  <a:srgbClr val="FFFFFF"/>
                </a:solidFill>
              </a:uFill>
              <a:latin typeface="+mn-lt"/>
            </a:endParaRPr>
          </a:p>
        </p:txBody>
      </p:sp>
    </p:spTree>
    <p:extLst>
      <p:ext uri="{BB962C8B-B14F-4D97-AF65-F5344CB8AC3E}">
        <p14:creationId xmlns:p14="http://schemas.microsoft.com/office/powerpoint/2010/main" val="1845074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body"/>
          </p:nvPr>
        </p:nvSpPr>
        <p:spPr>
          <a:xfrm>
            <a:off x="685800" y="4343400"/>
            <a:ext cx="5483160" cy="4111560"/>
          </a:xfrm>
          <a:prstGeom prst="rect">
            <a:avLst/>
          </a:prstGeom>
        </p:spPr>
        <p:txBody>
          <a:bodyPr lIns="0" tIns="0" rIns="0" bIns="0"/>
          <a:lstStyle/>
          <a:p>
            <a:r>
              <a:rPr lang="en-US" sz="1800" dirty="0"/>
              <a:t>The</a:t>
            </a:r>
            <a:r>
              <a:rPr lang="en-US" sz="1800" baseline="0" dirty="0"/>
              <a:t> biggest story this past month, was the discovery of an exoplanet around the nearest star to earth, only 4.2 light-years away from our own solar system. </a:t>
            </a:r>
            <a:r>
              <a:rPr lang="en-US" sz="1800" baseline="0" dirty="0" err="1"/>
              <a:t>Proxima</a:t>
            </a:r>
            <a:r>
              <a:rPr lang="en-US" sz="1800" baseline="0" dirty="0"/>
              <a:t> b is slightly larger than earth and orbits its star in just 11 days and is in the habitable zone of its host star, where liquid water could be stable. Using the European Southern Observatory’s HARPS spectrograph in Chile, the team measured the host star’s ‘wobble’ that </a:t>
            </a:r>
            <a:r>
              <a:rPr lang="en-US" sz="1800" baseline="0" dirty="0" err="1"/>
              <a:t>Proxima</a:t>
            </a:r>
            <a:r>
              <a:rPr lang="en-US" sz="1800" baseline="0" dirty="0"/>
              <a:t> b exerts on the star by observing it every night from January 19</a:t>
            </a:r>
            <a:r>
              <a:rPr lang="en-US" sz="1800" baseline="30000" dirty="0"/>
              <a:t>th</a:t>
            </a:r>
            <a:r>
              <a:rPr lang="en-US" sz="1800" baseline="0" dirty="0"/>
              <a:t> to Marth 31</a:t>
            </a:r>
            <a:r>
              <a:rPr lang="en-US" sz="1800" baseline="30000" dirty="0"/>
              <a:t>st</a:t>
            </a:r>
            <a:r>
              <a:rPr lang="en-US" sz="1800" baseline="0" dirty="0"/>
              <a:t> of this year. Since this exoplanet orbits its star in such a short period, it might be tidally locked, like the moon. In order to find out if this planet has an atmosphere, we need to wait a few years for giant telescopes like the ESO’s Extremely Large Telescope and the GMT. </a:t>
            </a:r>
            <a:endParaRPr lang="en-US" sz="1800" dirty="0"/>
          </a:p>
        </p:txBody>
      </p:sp>
      <p:sp>
        <p:nvSpPr>
          <p:cNvPr id="100" name="CustomShape 2"/>
          <p:cNvSpPr/>
          <p:nvPr/>
        </p:nvSpPr>
        <p:spPr>
          <a:xfrm>
            <a:off x="3884760" y="8685360"/>
            <a:ext cx="296856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fld id="{B0822407-4E93-4ACC-A87C-59F15EC822DF}" type="slidenum">
              <a:rPr lang="en-US" sz="1200" spc="-1">
                <a:solidFill>
                  <a:srgbClr val="000000"/>
                </a:solidFill>
                <a:uFill>
                  <a:solidFill>
                    <a:srgbClr val="FFFFFF"/>
                  </a:solidFill>
                </a:uFill>
                <a:latin typeface="Calibri"/>
              </a:rPr>
              <a:pPr algn="r"/>
              <a:t>4</a:t>
            </a:fld>
            <a:endParaRPr lang="en-US"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23772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body"/>
          </p:nvPr>
        </p:nvSpPr>
        <p:spPr>
          <a:xfrm>
            <a:off x="685800" y="4343400"/>
            <a:ext cx="5483160" cy="411156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NASA</a:t>
            </a:r>
            <a:r>
              <a:rPr lang="en-US" baseline="0" dirty="0"/>
              <a:t> just announced that they the red spot on Pluto’s moon Charon may be from Pluto’s atmosphere. Since Pluto is so small, it can not hold all of its atmosphere so it ‘travels’ and over billions of years Pluto’s atmosphere </a:t>
            </a:r>
            <a:r>
              <a:rPr lang="en-US" baseline="0" dirty="0" err="1"/>
              <a:t>freezed</a:t>
            </a:r>
            <a:r>
              <a:rPr lang="en-US" baseline="0" dirty="0"/>
              <a:t> out onto </a:t>
            </a:r>
            <a:r>
              <a:rPr lang="en-US" baseline="0" dirty="0" err="1"/>
              <a:t>charon</a:t>
            </a:r>
            <a:r>
              <a:rPr lang="en-US" baseline="0" dirty="0"/>
              <a:t>. They found evidence that the methane from </a:t>
            </a:r>
            <a:r>
              <a:rPr lang="en-US" baseline="0" dirty="0" err="1"/>
              <a:t>Plutos</a:t>
            </a:r>
            <a:r>
              <a:rPr lang="en-US" baseline="0" dirty="0"/>
              <a:t> atmosphere froze and radiation stripped its hydrogen to leave carbon behind that combined with other molecules to make heavier fragments and because they are carbon-rich they produce the reddish color seen.</a:t>
            </a:r>
            <a:endParaRPr lang="en-US" dirty="0"/>
          </a:p>
          <a:p>
            <a:endParaRPr lang="en-US" sz="1200" b="0" i="0" u="none" strike="noStrike" kern="1200" baseline="0" dirty="0">
              <a:solidFill>
                <a:schemeClr val="tx1"/>
              </a:solidFill>
              <a:latin typeface="+mn-lt"/>
              <a:ea typeface="+mn-ea"/>
              <a:cs typeface="+mn-cs"/>
            </a:endParaRPr>
          </a:p>
        </p:txBody>
      </p:sp>
      <p:sp>
        <p:nvSpPr>
          <p:cNvPr id="105" name="CustomShape 2"/>
          <p:cNvSpPr/>
          <p:nvPr/>
        </p:nvSpPr>
        <p:spPr>
          <a:xfrm>
            <a:off x="3884760" y="8685360"/>
            <a:ext cx="296856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13BE4E0-B4A6-4854-92B2-FBB2A94BA228}" type="slidenum">
              <a:rPr lang="en-US" sz="1200" b="0" strike="noStrike" spc="-1">
                <a:solidFill>
                  <a:srgbClr val="000000"/>
                </a:solidFill>
                <a:uFill>
                  <a:solidFill>
                    <a:srgbClr val="FFFFFF"/>
                  </a:solidFill>
                </a:uFill>
                <a:latin typeface="Calibri"/>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163521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The Rosetta probe took close up pictures of comet</a:t>
            </a:r>
            <a:r>
              <a:rPr lang="en-US" baseline="0" dirty="0"/>
              <a:t> </a:t>
            </a:r>
            <a:r>
              <a:rPr lang="en-US" sz="1200" b="0" i="0" kern="1200" dirty="0">
                <a:solidFill>
                  <a:schemeClr val="tx1"/>
                </a:solidFill>
                <a:effectLst/>
                <a:latin typeface="+mn-lt"/>
                <a:ea typeface="+mn-ea"/>
                <a:cs typeface="+mn-cs"/>
              </a:rPr>
              <a:t>67P/</a:t>
            </a:r>
            <a:r>
              <a:rPr lang="en-US" sz="1200" b="0" i="0" kern="1200" dirty="0" err="1">
                <a:solidFill>
                  <a:schemeClr val="tx1"/>
                </a:solidFill>
                <a:effectLst/>
                <a:latin typeface="+mn-lt"/>
                <a:ea typeface="+mn-ea"/>
                <a:cs typeface="+mn-cs"/>
              </a:rPr>
              <a:t>Churyumov</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Gerasimenko</a:t>
            </a:r>
            <a:r>
              <a:rPr lang="en-US" sz="1200" b="0" i="0" kern="1200" dirty="0">
                <a:solidFill>
                  <a:schemeClr val="tx1"/>
                </a:solidFill>
                <a:effectLst/>
                <a:latin typeface="+mn-lt"/>
                <a:ea typeface="+mn-ea"/>
                <a:cs typeface="+mn-cs"/>
              </a:rPr>
              <a:t>, and has discovered the final location of the Philae lander. Philae landed on the surface</a:t>
            </a:r>
            <a:r>
              <a:rPr lang="en-US" sz="1200" b="0" i="0" kern="1200" baseline="0" dirty="0">
                <a:solidFill>
                  <a:schemeClr val="tx1"/>
                </a:solidFill>
                <a:effectLst/>
                <a:latin typeface="+mn-lt"/>
                <a:ea typeface="+mn-ea"/>
                <a:cs typeface="+mn-cs"/>
              </a:rPr>
              <a:t> of the comet on </a:t>
            </a:r>
            <a:r>
              <a:rPr lang="en-US" sz="1200" b="0" i="0" kern="1200" baseline="0" dirty="0" err="1">
                <a:solidFill>
                  <a:schemeClr val="tx1"/>
                </a:solidFill>
                <a:effectLst/>
                <a:latin typeface="+mn-lt"/>
                <a:ea typeface="+mn-ea"/>
                <a:cs typeface="+mn-cs"/>
              </a:rPr>
              <a:t>Novermber</a:t>
            </a:r>
            <a:r>
              <a:rPr lang="en-US" sz="1200" b="0" i="0" kern="1200" baseline="0" dirty="0">
                <a:solidFill>
                  <a:schemeClr val="tx1"/>
                </a:solidFill>
                <a:effectLst/>
                <a:latin typeface="+mn-lt"/>
                <a:ea typeface="+mn-ea"/>
                <a:cs typeface="+mn-cs"/>
              </a:rPr>
              <a:t> 14, 2014. It was supposed to gently land on the surface then screw itself down, instead it bounced off the surface before falling back to land. It’s position next to the boulder prevented it from getting enough sunlight to keep the battery charged, and contact was lost after about 8 hours. Some images and science data were received in that time, but Philae’s final location and orientation weren’t known. The Rosetta spacecraft took this picture from about 3 km away from the comet as it slowly descends toward the surface. Rosetta will also land on the surface in about a week, on September 30. Rosetta is not designed to be a lander, but is expected to continue providing useful data from the surface.</a:t>
            </a:r>
            <a:endParaRPr lang="en-US" dirty="0"/>
          </a:p>
        </p:txBody>
      </p:sp>
      <p:sp>
        <p:nvSpPr>
          <p:cNvPr id="4" name="Slide Number Placeholder 3"/>
          <p:cNvSpPr>
            <a:spLocks noGrp="1"/>
          </p:cNvSpPr>
          <p:nvPr>
            <p:ph type="sldNum" idx="10"/>
          </p:nvPr>
        </p:nvSpPr>
        <p:spPr/>
        <p:txBody>
          <a:bodyPr/>
          <a:lstStyle/>
          <a:p>
            <a:pPr algn="r"/>
            <a:fld id="{3821C36E-2C47-435E-8892-5EDF17191466}" type="slidenum">
              <a:rPr lang="en-US" sz="1400" smtClean="0">
                <a:latin typeface="Times New Roman"/>
              </a:rPr>
              <a:t>6</a:t>
            </a:fld>
            <a:endParaRPr lang="en-US"/>
          </a:p>
        </p:txBody>
      </p:sp>
    </p:spTree>
    <p:extLst>
      <p:ext uri="{BB962C8B-B14F-4D97-AF65-F5344CB8AC3E}">
        <p14:creationId xmlns:p14="http://schemas.microsoft.com/office/powerpoint/2010/main" val="319642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3821C36E-2C47-435E-8892-5EDF17191466}" type="slidenum">
              <a:rPr lang="uk-UA" sz="1400" smtClean="0">
                <a:latin typeface="Times New Roman"/>
              </a:rPr>
              <a:t>7</a:t>
            </a:fld>
            <a:endParaRPr lang="uk-UA"/>
          </a:p>
        </p:txBody>
      </p:sp>
    </p:spTree>
    <p:extLst>
      <p:ext uri="{BB962C8B-B14F-4D97-AF65-F5344CB8AC3E}">
        <p14:creationId xmlns:p14="http://schemas.microsoft.com/office/powerpoint/2010/main" val="4879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38"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139"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41"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42"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43"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144"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46"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147"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148" name="Picture 147"/>
          <p:cNvPicPr/>
          <p:nvPr/>
        </p:nvPicPr>
        <p:blipFill>
          <a:blip r:embed="rId2"/>
          <a:stretch>
            <a:fillRect/>
          </a:stretch>
        </p:blipFill>
        <p:spPr>
          <a:xfrm>
            <a:off x="2079000" y="1604520"/>
            <a:ext cx="4984920" cy="3977280"/>
          </a:xfrm>
          <a:prstGeom prst="rect">
            <a:avLst/>
          </a:prstGeom>
          <a:ln>
            <a:noFill/>
          </a:ln>
        </p:spPr>
      </p:pic>
      <p:pic>
        <p:nvPicPr>
          <p:cNvPr id="149" name="Picture 148"/>
          <p:cNvPicPr/>
          <p:nvPr/>
        </p:nvPicPr>
        <p:blipFill>
          <a:blip r:embed="rId2"/>
          <a:stretch>
            <a:fillRect/>
          </a:stretch>
        </p:blipFill>
        <p:spPr>
          <a:xfrm>
            <a:off x="2079000" y="1604520"/>
            <a:ext cx="4984920" cy="3977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93" name="PlaceHolder 2"/>
          <p:cNvSpPr>
            <a:spLocks noGrp="1"/>
          </p:cNvSpPr>
          <p:nvPr>
            <p:ph type="subTitle"/>
          </p:nvPr>
        </p:nvSpPr>
        <p:spPr>
          <a:xfrm>
            <a:off x="457200" y="1604520"/>
            <a:ext cx="8229240" cy="3977640"/>
          </a:xfrm>
          <a:prstGeom prst="rect">
            <a:avLst/>
          </a:prstGeom>
        </p:spPr>
        <p:txBody>
          <a:bodyPr lIns="0" tIns="0" rIns="0" bIns="0"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95"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97"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198"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73600"/>
            <a:ext cx="8229240" cy="5308200"/>
          </a:xfrm>
          <a:prstGeom prst="rect">
            <a:avLst/>
          </a:prstGeom>
        </p:spPr>
        <p:txBody>
          <a:bodyPr lIns="0" tIns="0" rIns="0" bIns="0"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02"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203"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204"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17" name="PlaceHolder 2"/>
          <p:cNvSpPr>
            <a:spLocks noGrp="1"/>
          </p:cNvSpPr>
          <p:nvPr>
            <p:ph type="subTitle"/>
          </p:nvPr>
        </p:nvSpPr>
        <p:spPr>
          <a:xfrm>
            <a:off x="457200" y="1604520"/>
            <a:ext cx="8229240" cy="3977640"/>
          </a:xfrm>
          <a:prstGeom prst="rect">
            <a:avLst/>
          </a:prstGeom>
        </p:spPr>
        <p:txBody>
          <a:bodyPr lIns="0" tIns="0" rIns="0" bIns="0"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06"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207"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208"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10"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211"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212"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14" name="PlaceHolder 2"/>
          <p:cNvSpPr>
            <a:spLocks noGrp="1"/>
          </p:cNvSpPr>
          <p:nvPr>
            <p:ph type="body"/>
          </p:nvPr>
        </p:nvSpPr>
        <p:spPr>
          <a:xfrm>
            <a:off x="457200" y="1604520"/>
            <a:ext cx="8229240" cy="1896840"/>
          </a:xfrm>
          <a:prstGeom prst="rect">
            <a:avLst/>
          </a:prstGeom>
        </p:spPr>
        <p:txBody>
          <a:bodyPr lIns="0" tIns="0" rIns="0" bIns="0"/>
          <a:lstStyle/>
          <a:p>
            <a:endParaRPr/>
          </a:p>
        </p:txBody>
      </p:sp>
      <p:sp>
        <p:nvSpPr>
          <p:cNvPr id="215" name="PlaceHolder 3"/>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17"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218"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219" name="PlaceHolder 4"/>
          <p:cNvSpPr>
            <a:spLocks noGrp="1"/>
          </p:cNvSpPr>
          <p:nvPr>
            <p:ph type="body"/>
          </p:nvPr>
        </p:nvSpPr>
        <p:spPr>
          <a:xfrm>
            <a:off x="4674240" y="3682080"/>
            <a:ext cx="4015800" cy="1896840"/>
          </a:xfrm>
          <a:prstGeom prst="rect">
            <a:avLst/>
          </a:prstGeom>
        </p:spPr>
        <p:txBody>
          <a:bodyPr lIns="0" tIns="0" rIns="0" bIns="0"/>
          <a:lstStyle/>
          <a:p>
            <a:endParaRPr/>
          </a:p>
        </p:txBody>
      </p:sp>
      <p:sp>
        <p:nvSpPr>
          <p:cNvPr id="220" name="PlaceHolder 5"/>
          <p:cNvSpPr>
            <a:spLocks noGrp="1"/>
          </p:cNvSpPr>
          <p:nvPr>
            <p:ph type="body"/>
          </p:nvPr>
        </p:nvSpPr>
        <p:spPr>
          <a:xfrm>
            <a:off x="457200" y="3682080"/>
            <a:ext cx="401580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222" name="PlaceHolder 2"/>
          <p:cNvSpPr>
            <a:spLocks noGrp="1"/>
          </p:cNvSpPr>
          <p:nvPr>
            <p:ph type="body"/>
          </p:nvPr>
        </p:nvSpPr>
        <p:spPr>
          <a:xfrm>
            <a:off x="457200" y="1604520"/>
            <a:ext cx="8229240" cy="3977280"/>
          </a:xfrm>
          <a:prstGeom prst="rect">
            <a:avLst/>
          </a:prstGeom>
        </p:spPr>
        <p:txBody>
          <a:bodyPr lIns="0" tIns="0" rIns="0" bIns="0"/>
          <a:lstStyle/>
          <a:p>
            <a:endParaRPr/>
          </a:p>
        </p:txBody>
      </p:sp>
      <p:sp>
        <p:nvSpPr>
          <p:cNvPr id="223" name="PlaceHolder 3"/>
          <p:cNvSpPr>
            <a:spLocks noGrp="1"/>
          </p:cNvSpPr>
          <p:nvPr>
            <p:ph type="body"/>
          </p:nvPr>
        </p:nvSpPr>
        <p:spPr>
          <a:xfrm>
            <a:off x="457200" y="1604520"/>
            <a:ext cx="8229240" cy="3977280"/>
          </a:xfrm>
          <a:prstGeom prst="rect">
            <a:avLst/>
          </a:prstGeom>
        </p:spPr>
        <p:txBody>
          <a:bodyPr lIns="0" tIns="0" rIns="0" bIns="0"/>
          <a:lstStyle/>
          <a:p>
            <a:endParaRPr/>
          </a:p>
        </p:txBody>
      </p:sp>
      <p:pic>
        <p:nvPicPr>
          <p:cNvPr id="224" name="Picture 223"/>
          <p:cNvPicPr/>
          <p:nvPr/>
        </p:nvPicPr>
        <p:blipFill>
          <a:blip r:embed="rId2"/>
          <a:stretch>
            <a:fillRect/>
          </a:stretch>
        </p:blipFill>
        <p:spPr>
          <a:xfrm>
            <a:off x="2079000" y="1604520"/>
            <a:ext cx="4984920" cy="3977280"/>
          </a:xfrm>
          <a:prstGeom prst="rect">
            <a:avLst/>
          </a:prstGeom>
          <a:ln>
            <a:noFill/>
          </a:ln>
        </p:spPr>
      </p:pic>
      <p:pic>
        <p:nvPicPr>
          <p:cNvPr id="225" name="Picture 224"/>
          <p:cNvPicPr/>
          <p:nvPr/>
        </p:nvPicPr>
        <p:blipFill>
          <a:blip r:embed="rId2"/>
          <a:stretch>
            <a:fillRect/>
          </a:stretch>
        </p:blipFill>
        <p:spPr>
          <a:xfrm>
            <a:off x="2079000" y="1604520"/>
            <a:ext cx="4984920" cy="39772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19" name="PlaceHolder 2"/>
          <p:cNvSpPr>
            <a:spLocks noGrp="1"/>
          </p:cNvSpPr>
          <p:nvPr>
            <p:ph type="body"/>
          </p:nvPr>
        </p:nvSpPr>
        <p:spPr>
          <a:xfrm>
            <a:off x="457200" y="1604520"/>
            <a:ext cx="822924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21"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122" name="PlaceHolder 3"/>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457200" y="273600"/>
            <a:ext cx="8229240" cy="5308200"/>
          </a:xfrm>
          <a:prstGeom prst="rect">
            <a:avLst/>
          </a:prstGeom>
        </p:spPr>
        <p:txBody>
          <a:bodyPr lIns="0" tIns="0" rIns="0" bIns="0"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26"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27" name="PlaceHolder 3"/>
          <p:cNvSpPr>
            <a:spLocks noGrp="1"/>
          </p:cNvSpPr>
          <p:nvPr>
            <p:ph type="body"/>
          </p:nvPr>
        </p:nvSpPr>
        <p:spPr>
          <a:xfrm>
            <a:off x="457200" y="3682080"/>
            <a:ext cx="4015800" cy="1896840"/>
          </a:xfrm>
          <a:prstGeom prst="rect">
            <a:avLst/>
          </a:prstGeom>
        </p:spPr>
        <p:txBody>
          <a:bodyPr lIns="0" tIns="0" rIns="0" bIns="0"/>
          <a:lstStyle/>
          <a:p>
            <a:endParaRPr/>
          </a:p>
        </p:txBody>
      </p:sp>
      <p:sp>
        <p:nvSpPr>
          <p:cNvPr id="128" name="PlaceHolder 4"/>
          <p:cNvSpPr>
            <a:spLocks noGrp="1"/>
          </p:cNvSpPr>
          <p:nvPr>
            <p:ph type="body"/>
          </p:nvPr>
        </p:nvSpPr>
        <p:spPr>
          <a:xfrm>
            <a:off x="4674240" y="1604520"/>
            <a:ext cx="4015800" cy="397728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30" name="PlaceHolder 2"/>
          <p:cNvSpPr>
            <a:spLocks noGrp="1"/>
          </p:cNvSpPr>
          <p:nvPr>
            <p:ph type="body"/>
          </p:nvPr>
        </p:nvSpPr>
        <p:spPr>
          <a:xfrm>
            <a:off x="457200" y="1604520"/>
            <a:ext cx="4015800" cy="3977280"/>
          </a:xfrm>
          <a:prstGeom prst="rect">
            <a:avLst/>
          </a:prstGeom>
        </p:spPr>
        <p:txBody>
          <a:bodyPr lIns="0" tIns="0" rIns="0" bIns="0"/>
          <a:lstStyle/>
          <a:p>
            <a:endParaRPr/>
          </a:p>
        </p:txBody>
      </p:sp>
      <p:sp>
        <p:nvSpPr>
          <p:cNvPr id="131"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32" name="PlaceHolder 4"/>
          <p:cNvSpPr>
            <a:spLocks noGrp="1"/>
          </p:cNvSpPr>
          <p:nvPr>
            <p:ph type="body"/>
          </p:nvPr>
        </p:nvSpPr>
        <p:spPr>
          <a:xfrm>
            <a:off x="4674240" y="3682080"/>
            <a:ext cx="401580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5160"/>
          </a:xfrm>
          <a:prstGeom prst="rect">
            <a:avLst/>
          </a:prstGeom>
        </p:spPr>
        <p:txBody>
          <a:bodyPr lIns="0" tIns="0" rIns="0" bIns="0" anchor="ctr"/>
          <a:lstStyle/>
          <a:p>
            <a:endParaRPr/>
          </a:p>
        </p:txBody>
      </p:sp>
      <p:sp>
        <p:nvSpPr>
          <p:cNvPr id="134" name="PlaceHolder 2"/>
          <p:cNvSpPr>
            <a:spLocks noGrp="1"/>
          </p:cNvSpPr>
          <p:nvPr>
            <p:ph type="body"/>
          </p:nvPr>
        </p:nvSpPr>
        <p:spPr>
          <a:xfrm>
            <a:off x="457200" y="1604520"/>
            <a:ext cx="4015800" cy="1896840"/>
          </a:xfrm>
          <a:prstGeom prst="rect">
            <a:avLst/>
          </a:prstGeom>
        </p:spPr>
        <p:txBody>
          <a:bodyPr lIns="0" tIns="0" rIns="0" bIns="0"/>
          <a:lstStyle/>
          <a:p>
            <a:endParaRPr/>
          </a:p>
        </p:txBody>
      </p:sp>
      <p:sp>
        <p:nvSpPr>
          <p:cNvPr id="135" name="PlaceHolder 3"/>
          <p:cNvSpPr>
            <a:spLocks noGrp="1"/>
          </p:cNvSpPr>
          <p:nvPr>
            <p:ph type="body"/>
          </p:nvPr>
        </p:nvSpPr>
        <p:spPr>
          <a:xfrm>
            <a:off x="4674240" y="1604520"/>
            <a:ext cx="4015800" cy="1896840"/>
          </a:xfrm>
          <a:prstGeom prst="rect">
            <a:avLst/>
          </a:prstGeom>
        </p:spPr>
        <p:txBody>
          <a:bodyPr lIns="0" tIns="0" rIns="0" bIns="0"/>
          <a:lstStyle/>
          <a:p>
            <a:endParaRPr/>
          </a:p>
        </p:txBody>
      </p:sp>
      <p:sp>
        <p:nvSpPr>
          <p:cNvPr id="136" name="PlaceHolder 4"/>
          <p:cNvSpPr>
            <a:spLocks noGrp="1"/>
          </p:cNvSpPr>
          <p:nvPr>
            <p:ph type="body"/>
          </p:nvPr>
        </p:nvSpPr>
        <p:spPr>
          <a:xfrm>
            <a:off x="457200" y="3682080"/>
            <a:ext cx="8229240" cy="1896840"/>
          </a:xfrm>
          <a:prstGeom prst="rect">
            <a:avLst/>
          </a:prstGeom>
        </p:spPr>
        <p:txBody>
          <a:bodyPr lIns="0" tIns="0" rIns="0" bIns="0"/>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 name="PlaceHolder 1"/>
          <p:cNvSpPr>
            <a:spLocks noGrp="1"/>
          </p:cNvSpPr>
          <p:nvPr>
            <p:ph type="title"/>
          </p:nvPr>
        </p:nvSpPr>
        <p:spPr>
          <a:xfrm>
            <a:off x="1143000" y="1122480"/>
            <a:ext cx="6857640" cy="2387160"/>
          </a:xfrm>
          <a:prstGeom prst="rect">
            <a:avLst/>
          </a:prstGeom>
        </p:spPr>
        <p:txBody>
          <a:bodyPr anchor="b"/>
          <a:lstStyle/>
          <a:p>
            <a:pPr algn="ctr">
              <a:lnSpc>
                <a:spcPct val="100000"/>
              </a:lnSpc>
            </a:pPr>
            <a:r>
              <a:rPr lang="en-US" sz="6000">
                <a:solidFill>
                  <a:srgbClr val="000000"/>
                </a:solidFill>
                <a:latin typeface="Calibri Light"/>
              </a:rPr>
              <a:t>Click to edit the title text formatClick to edit Master title style</a:t>
            </a:r>
            <a:endParaRPr/>
          </a:p>
        </p:txBody>
      </p:sp>
      <p:sp>
        <p:nvSpPr>
          <p:cNvPr id="112" name="PlaceHolder 2"/>
          <p:cNvSpPr>
            <a:spLocks noGrp="1"/>
          </p:cNvSpPr>
          <p:nvPr>
            <p:ph type="dt"/>
          </p:nvPr>
        </p:nvSpPr>
        <p:spPr>
          <a:xfrm>
            <a:off x="628560" y="6356520"/>
            <a:ext cx="2057040" cy="364680"/>
          </a:xfrm>
          <a:prstGeom prst="rect">
            <a:avLst/>
          </a:prstGeom>
        </p:spPr>
        <p:txBody>
          <a:bodyPr anchor="ctr"/>
          <a:lstStyle/>
          <a:p>
            <a:pPr>
              <a:lnSpc>
                <a:spcPct val="100000"/>
              </a:lnSpc>
            </a:pPr>
            <a:r>
              <a:rPr lang="en-US" sz="1200">
                <a:solidFill>
                  <a:srgbClr val="8B8B8B"/>
                </a:solidFill>
                <a:latin typeface="Calibri"/>
              </a:rPr>
              <a:t>6/17/16</a:t>
            </a:r>
            <a:endParaRPr/>
          </a:p>
        </p:txBody>
      </p:sp>
      <p:sp>
        <p:nvSpPr>
          <p:cNvPr id="113" name="PlaceHolder 3"/>
          <p:cNvSpPr>
            <a:spLocks noGrp="1"/>
          </p:cNvSpPr>
          <p:nvPr>
            <p:ph type="ftr"/>
          </p:nvPr>
        </p:nvSpPr>
        <p:spPr>
          <a:xfrm>
            <a:off x="3029040" y="6356520"/>
            <a:ext cx="3085920" cy="364680"/>
          </a:xfrm>
          <a:prstGeom prst="rect">
            <a:avLst/>
          </a:prstGeom>
        </p:spPr>
        <p:txBody>
          <a:bodyPr anchor="ctr"/>
          <a:lstStyle/>
          <a:p>
            <a:endParaRPr/>
          </a:p>
        </p:txBody>
      </p:sp>
      <p:sp>
        <p:nvSpPr>
          <p:cNvPr id="114" name="PlaceHolder 4"/>
          <p:cNvSpPr>
            <a:spLocks noGrp="1"/>
          </p:cNvSpPr>
          <p:nvPr>
            <p:ph type="sldNum"/>
          </p:nvPr>
        </p:nvSpPr>
        <p:spPr>
          <a:xfrm>
            <a:off x="6458040" y="6356520"/>
            <a:ext cx="2057040" cy="364680"/>
          </a:xfrm>
          <a:prstGeom prst="rect">
            <a:avLst/>
          </a:prstGeom>
        </p:spPr>
        <p:txBody>
          <a:bodyPr anchor="ctr"/>
          <a:lstStyle/>
          <a:p>
            <a:pPr algn="r">
              <a:lnSpc>
                <a:spcPct val="100000"/>
              </a:lnSpc>
            </a:pPr>
            <a:fld id="{20FBF827-ECD4-4280-AC17-CB6EC018E205}" type="slidenum">
              <a:rPr lang="en-US" sz="1200">
                <a:solidFill>
                  <a:srgbClr val="8B8B8B"/>
                </a:solidFill>
                <a:latin typeface="Calibri"/>
              </a:rPr>
              <a:t>‹#›</a:t>
            </a:fld>
            <a:endParaRPr/>
          </a:p>
        </p:txBody>
      </p:sp>
      <p:sp>
        <p:nvSpPr>
          <p:cNvPr id="115" name="PlaceHolder 5"/>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2800">
                <a:latin typeface="Calibri"/>
              </a:rPr>
              <a:t>Click to edit the outline text format</a:t>
            </a:r>
            <a:endParaRPr/>
          </a:p>
          <a:p>
            <a:pPr lvl="1">
              <a:buSzPct val="75000"/>
              <a:buFont typeface="StarSymbol"/>
              <a:buChar char=""/>
            </a:pPr>
            <a:r>
              <a:rPr lang="en-US" sz="2000">
                <a:latin typeface="Calibri"/>
              </a:rPr>
              <a:t>Second Outline Level</a:t>
            </a:r>
            <a:endParaRPr/>
          </a:p>
          <a:p>
            <a:pPr lvl="2">
              <a:buSzPct val="45000"/>
              <a:buFont typeface="StarSymbol"/>
              <a:buChar char=""/>
            </a:pPr>
            <a:r>
              <a:rPr lang="en-US">
                <a:latin typeface="Calibri"/>
              </a:rPr>
              <a:t>Third Outline Level</a:t>
            </a:r>
            <a:endParaRPr/>
          </a:p>
          <a:p>
            <a:pPr lvl="3">
              <a:buSzPct val="75000"/>
              <a:buFont typeface="StarSymbol"/>
              <a:buChar char=""/>
            </a:pPr>
            <a:r>
              <a:rPr lang="en-US">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 name="PlaceHolder 1"/>
          <p:cNvSpPr>
            <a:spLocks noGrp="1"/>
          </p:cNvSpPr>
          <p:nvPr>
            <p:ph type="dt"/>
          </p:nvPr>
        </p:nvSpPr>
        <p:spPr>
          <a:xfrm>
            <a:off x="628560" y="6356520"/>
            <a:ext cx="2057040" cy="364680"/>
          </a:xfrm>
          <a:prstGeom prst="rect">
            <a:avLst/>
          </a:prstGeom>
        </p:spPr>
        <p:txBody>
          <a:bodyPr anchor="ctr"/>
          <a:lstStyle/>
          <a:p>
            <a:pPr>
              <a:lnSpc>
                <a:spcPct val="100000"/>
              </a:lnSpc>
            </a:pPr>
            <a:r>
              <a:rPr lang="en-US" sz="1200">
                <a:solidFill>
                  <a:srgbClr val="8B8B8B"/>
                </a:solidFill>
                <a:latin typeface="Calibri"/>
              </a:rPr>
              <a:t>6/17/16</a:t>
            </a:r>
            <a:endParaRPr/>
          </a:p>
        </p:txBody>
      </p:sp>
      <p:sp>
        <p:nvSpPr>
          <p:cNvPr id="188" name="PlaceHolder 2"/>
          <p:cNvSpPr>
            <a:spLocks noGrp="1"/>
          </p:cNvSpPr>
          <p:nvPr>
            <p:ph type="ftr"/>
          </p:nvPr>
        </p:nvSpPr>
        <p:spPr>
          <a:xfrm>
            <a:off x="3029040" y="6356520"/>
            <a:ext cx="3085920" cy="364680"/>
          </a:xfrm>
          <a:prstGeom prst="rect">
            <a:avLst/>
          </a:prstGeom>
        </p:spPr>
        <p:txBody>
          <a:bodyPr anchor="ctr"/>
          <a:lstStyle/>
          <a:p>
            <a:endParaRPr/>
          </a:p>
        </p:txBody>
      </p:sp>
      <p:sp>
        <p:nvSpPr>
          <p:cNvPr id="189" name="PlaceHolder 3"/>
          <p:cNvSpPr>
            <a:spLocks noGrp="1"/>
          </p:cNvSpPr>
          <p:nvPr>
            <p:ph type="sldNum"/>
          </p:nvPr>
        </p:nvSpPr>
        <p:spPr>
          <a:xfrm>
            <a:off x="6458040" y="6356520"/>
            <a:ext cx="2057040" cy="364680"/>
          </a:xfrm>
          <a:prstGeom prst="rect">
            <a:avLst/>
          </a:prstGeom>
        </p:spPr>
        <p:txBody>
          <a:bodyPr anchor="ctr"/>
          <a:lstStyle/>
          <a:p>
            <a:pPr algn="r">
              <a:lnSpc>
                <a:spcPct val="100000"/>
              </a:lnSpc>
            </a:pPr>
            <a:fld id="{47DA4A3F-B7EA-4072-9552-DFEE562374F3}" type="slidenum">
              <a:rPr lang="en-US" sz="1200">
                <a:solidFill>
                  <a:srgbClr val="8B8B8B"/>
                </a:solidFill>
                <a:latin typeface="Calibri"/>
              </a:rPr>
              <a:t>‹#›</a:t>
            </a:fld>
            <a:endParaRPr/>
          </a:p>
        </p:txBody>
      </p:sp>
      <p:sp>
        <p:nvSpPr>
          <p:cNvPr id="190" name="PlaceHolder 4"/>
          <p:cNvSpPr>
            <a:spLocks noGrp="1"/>
          </p:cNvSpPr>
          <p:nvPr>
            <p:ph type="title"/>
          </p:nvPr>
        </p:nvSpPr>
        <p:spPr>
          <a:xfrm>
            <a:off x="457200" y="273600"/>
            <a:ext cx="8229240" cy="1144800"/>
          </a:xfrm>
          <a:prstGeom prst="rect">
            <a:avLst/>
          </a:prstGeom>
        </p:spPr>
        <p:txBody>
          <a:bodyPr lIns="0" tIns="0" rIns="0" bIns="0" anchor="ctr"/>
          <a:lstStyle/>
          <a:p>
            <a:r>
              <a:rPr lang="en-US">
                <a:latin typeface="Calibri"/>
              </a:rPr>
              <a:t>Click to edit the title text format</a:t>
            </a:r>
            <a:endParaRPr/>
          </a:p>
        </p:txBody>
      </p:sp>
      <p:sp>
        <p:nvSpPr>
          <p:cNvPr id="191" name="PlaceHolder 5"/>
          <p:cNvSpPr>
            <a:spLocks noGrp="1"/>
          </p:cNvSpPr>
          <p:nvPr>
            <p:ph type="body"/>
          </p:nvPr>
        </p:nvSpPr>
        <p:spPr>
          <a:xfrm>
            <a:off x="457200" y="1604520"/>
            <a:ext cx="8229240" cy="3977280"/>
          </a:xfrm>
          <a:prstGeom prst="rect">
            <a:avLst/>
          </a:prstGeom>
        </p:spPr>
        <p:txBody>
          <a:bodyPr lIns="0" tIns="0" rIns="0" bIns="0"/>
          <a:lstStyle/>
          <a:p>
            <a:pPr>
              <a:buSzPct val="45000"/>
              <a:buFont typeface="StarSymbol"/>
              <a:buChar char=""/>
            </a:pPr>
            <a:r>
              <a:rPr lang="en-US" sz="2800">
                <a:latin typeface="Calibri"/>
              </a:rPr>
              <a:t>Click to edit the outline text format</a:t>
            </a:r>
            <a:endParaRPr/>
          </a:p>
          <a:p>
            <a:pPr lvl="1">
              <a:buSzPct val="75000"/>
              <a:buFont typeface="StarSymbol"/>
              <a:buChar char=""/>
            </a:pPr>
            <a:r>
              <a:rPr lang="en-US" sz="2000">
                <a:latin typeface="Calibri"/>
              </a:rPr>
              <a:t>Second Outline Level</a:t>
            </a:r>
            <a:endParaRPr/>
          </a:p>
          <a:p>
            <a:pPr lvl="2">
              <a:buSzPct val="45000"/>
              <a:buFont typeface="StarSymbol"/>
              <a:buChar char=""/>
            </a:pPr>
            <a:r>
              <a:rPr lang="en-US">
                <a:latin typeface="Calibri"/>
              </a:rPr>
              <a:t>Third Outline Level</a:t>
            </a:r>
            <a:endParaRPr/>
          </a:p>
          <a:p>
            <a:pPr lvl="3">
              <a:buSzPct val="75000"/>
              <a:buFont typeface="StarSymbol"/>
              <a:buChar char=""/>
            </a:pPr>
            <a:r>
              <a:rPr lang="en-US">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2" name="Picture 2" descr="http://www.space.com/images/i/000/057/772/original/Dragonfly_44.jpg?1472137635?interpolation=lanczos-none&amp;downsize=*:1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0604"/>
            <a:ext cx="9144000" cy="4800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ieter van Dokk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799332"/>
            <a:ext cx="3749040" cy="2811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3014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6" name="Picture 6" descr="http://cdn.zenfolio.net/zf/img/nu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76200" cy="762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http://www.space.com/images/i/000/058/317/original/Gaia-first-sky-map-annotated.jpg?1473878198?interpolation=lanczos-none&amp;downsize=*:14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9405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http://www.space.com/images/i/000/058/249/original/enterprise-nebula.jpg?1473455920?interpolation=lanczos-none&amp;downsize=*:1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96" y="723138"/>
            <a:ext cx="8692896" cy="488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527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www.as.utexas.edu/~mike/mike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313" y="1112520"/>
            <a:ext cx="142875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cdonaldobservatory.org/sites/default/files/styles/5col/public/images/news/gallery/Proximab_ArtistImp2.jpg?itok=uUxMVqu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491" y="214313"/>
            <a:ext cx="33718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cdonaldobservatory.org/sites/default/files/styles/5col/public/images/news/gallery/Proximab_InfoGr.jpg?itok=Tayd2VQ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0858" y="2075688"/>
            <a:ext cx="4554095" cy="310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80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19189" y="0"/>
            <a:ext cx="5793302" cy="5793302"/>
          </a:xfrm>
          <a:prstGeom prst="rect">
            <a:avLst/>
          </a:prstGeom>
        </p:spPr>
      </p:pic>
    </p:spTree>
    <p:extLst>
      <p:ext uri="{BB962C8B-B14F-4D97-AF65-F5344CB8AC3E}">
        <p14:creationId xmlns:p14="http://schemas.microsoft.com/office/powerpoint/2010/main" val="28211150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http://www.space.com/images/i/000/058/080/original/philae-comet-lander-found.jpg?interpolation=lanczos-none&amp;downsize=*:1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7472"/>
            <a:ext cx="9144000" cy="5710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689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RATAN_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18" y="692087"/>
            <a:ext cx="47625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atan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876" y="2120265"/>
            <a:ext cx="4953000" cy="31051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aliens history channel gu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362" y="813054"/>
            <a:ext cx="5572125" cy="49149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neil degrasse tyson mem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8128" y="1145942"/>
            <a:ext cx="3963734" cy="4249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5779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TotalTime>
  <Words>831</Words>
  <Application>Microsoft Office PowerPoint</Application>
  <PresentationFormat>On-screen Show (4:3)</PresentationFormat>
  <Paragraphs>13</Paragraphs>
  <Slides>7</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vt:i4>
      </vt:variant>
    </vt:vector>
  </HeadingPairs>
  <TitlesOfParts>
    <vt:vector size="15" baseType="lpstr">
      <vt:lpstr>Arial</vt:lpstr>
      <vt:lpstr>Calibri</vt:lpstr>
      <vt:lpstr>Calibri Light</vt:lpstr>
      <vt:lpstr>DejaVu Sans</vt:lpstr>
      <vt:lpstr>StarSymbol</vt:lpstr>
      <vt:lpstr>Times New Roman</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Mulligan, Brian W</cp:lastModifiedBy>
  <cp:revision>117</cp:revision>
  <dcterms:modified xsi:type="dcterms:W3CDTF">2016-09-20T00:11:41Z</dcterms:modified>
</cp:coreProperties>
</file>